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2" r:id="rId6"/>
    <p:sldId id="281" r:id="rId7"/>
    <p:sldId id="266" r:id="rId8"/>
    <p:sldId id="292" r:id="rId9"/>
    <p:sldId id="288" r:id="rId10"/>
    <p:sldId id="293" r:id="rId11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D91"/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20B4C-66E5-4436-BE3F-306C45911FCF}" type="datetimeFigureOut">
              <a:rPr lang="en-GB" smtClean="0"/>
              <a:pPr/>
              <a:t>04/02/2024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5568E-D5A0-4573-AFB6-00F5380AE1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2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8A481-4D74-4616-8752-6DB84BB7BECE}" type="datetimeFigureOut">
              <a:rPr lang="en-GB" smtClean="0"/>
              <a:t>04/02/2024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EBA0-6DAA-45F4-8649-B50BE501B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09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3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8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6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9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5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1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16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2011" y="3429000"/>
            <a:ext cx="5626239" cy="1090938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5300" dirty="0">
                <a:solidFill>
                  <a:srgbClr val="FFFFFF"/>
                </a:solidFill>
              </a:rPr>
              <a:t>Advanced higher Graphic communication</a:t>
            </a:r>
            <a:endParaRPr lang="en-GB" sz="37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2011" y="4779312"/>
            <a:ext cx="5626238" cy="915673"/>
          </a:xfrm>
        </p:spPr>
        <p:txBody>
          <a:bodyPr anchor="t"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Technical Graphics  - File Formats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2011" y="4666480"/>
            <a:ext cx="5124375" cy="0"/>
          </a:xfrm>
          <a:prstGeom prst="line">
            <a:avLst/>
          </a:prstGeom>
          <a:ln w="22225">
            <a:solidFill>
              <a:srgbClr val="CE34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14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introduction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In this lesson you will learn about the different Technical Graphic File Formats and where they commonly be used.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The following is a list of the file formats your need to have a knowledge of.</a:t>
            </a:r>
          </a:p>
          <a:p>
            <a:pPr marL="0" indent="0">
              <a:buNone/>
            </a:pP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.STL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.DXF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.DWG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.VRML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.3DS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950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501" y="980728"/>
            <a:ext cx="3529910" cy="1104104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Standard tessellation language/stereo lithography file format (STL)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r>
              <a:rPr lang="en-GB" sz="2400" b="1" dirty="0"/>
              <a:t>What is special or different about this file?</a:t>
            </a:r>
          </a:p>
          <a:p>
            <a:r>
              <a:rPr lang="en-GB" sz="2400" dirty="0"/>
              <a:t>This file format is supported by many other software packages; it is widely used for </a:t>
            </a:r>
            <a:r>
              <a:rPr lang="en-GB" sz="2400" b="1" dirty="0"/>
              <a:t>rapid prototyping</a:t>
            </a:r>
            <a:r>
              <a:rPr lang="en-GB" sz="2400" dirty="0"/>
              <a:t>, </a:t>
            </a:r>
            <a:r>
              <a:rPr lang="en-GB" sz="2400" b="1" dirty="0"/>
              <a:t>3D printing </a:t>
            </a:r>
            <a:r>
              <a:rPr lang="en-GB" sz="2400" dirty="0"/>
              <a:t>and </a:t>
            </a:r>
            <a:r>
              <a:rPr lang="en-GB" sz="2400" b="1" dirty="0"/>
              <a:t>computer-aided manufacturing</a:t>
            </a:r>
            <a:r>
              <a:rPr lang="en-GB" sz="2400" dirty="0"/>
              <a:t>.  STL files describe only the surface geometry of a three-dimensional object without any representation of colour, texture or other common CAD model attributes. </a:t>
            </a:r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212976"/>
            <a:ext cx="4101411" cy="26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4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85216"/>
            <a:ext cx="3134866" cy="149961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Direct exchange format (</a:t>
            </a:r>
            <a:r>
              <a:rPr lang="en-GB" dirty="0" err="1">
                <a:solidFill>
                  <a:schemeClr val="bg1"/>
                </a:solidFill>
              </a:rPr>
              <a:t>dxf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r>
              <a:rPr lang="en-GB" sz="2400" b="1" dirty="0"/>
              <a:t>What is special or different about this file?</a:t>
            </a:r>
          </a:p>
          <a:p>
            <a:r>
              <a:rPr lang="en-GB" sz="2400" dirty="0"/>
              <a:t>Files that contain the .</a:t>
            </a:r>
            <a:r>
              <a:rPr lang="en-GB" sz="2400" dirty="0" err="1"/>
              <a:t>dxf</a:t>
            </a:r>
            <a:r>
              <a:rPr lang="en-GB" sz="2400" dirty="0"/>
              <a:t> file extension contain CAD vector image files.  The DXF file format is a 2D drawing format similar to the DWG file format, but DXF files are ASCII based and are therefore more compatible with other computer applications.</a:t>
            </a:r>
          </a:p>
          <a:p>
            <a:endParaRPr lang="en-GB" sz="2400" dirty="0"/>
          </a:p>
          <a:p>
            <a:r>
              <a:rPr lang="en-GB" sz="2400" b="1" dirty="0"/>
              <a:t>What is it used for?</a:t>
            </a:r>
          </a:p>
          <a:p>
            <a:r>
              <a:rPr lang="en-GB" sz="2400" dirty="0"/>
              <a:t>DXF files are commonly used in 2D manufacture such as </a:t>
            </a:r>
            <a:r>
              <a:rPr lang="en-GB" sz="2400" b="1" dirty="0"/>
              <a:t>plasma cutting </a:t>
            </a:r>
            <a:r>
              <a:rPr lang="en-GB" sz="2400" dirty="0"/>
              <a:t>and </a:t>
            </a:r>
            <a:r>
              <a:rPr lang="en-GB" sz="2400" b="1" dirty="0"/>
              <a:t>laser cutting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6992"/>
            <a:ext cx="4101411" cy="270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00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Drawing format (</a:t>
            </a:r>
            <a:r>
              <a:rPr lang="en-GB" dirty="0" err="1">
                <a:solidFill>
                  <a:schemeClr val="bg1"/>
                </a:solidFill>
              </a:rPr>
              <a:t>Dwg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r>
              <a:rPr lang="en-GB" sz="2400" b="1" dirty="0"/>
              <a:t>What is special or different about this file?</a:t>
            </a:r>
          </a:p>
          <a:p>
            <a:r>
              <a:rPr lang="en-GB" sz="2400" dirty="0"/>
              <a:t>The native file format for </a:t>
            </a:r>
            <a:r>
              <a:rPr lang="en-GB" sz="2400" dirty="0" err="1"/>
              <a:t>AutoCad</a:t>
            </a:r>
            <a:r>
              <a:rPr lang="en-GB" sz="2400" dirty="0"/>
              <a:t> data files is .</a:t>
            </a:r>
            <a:r>
              <a:rPr lang="en-GB" sz="2400" dirty="0" err="1"/>
              <a:t>dwg</a:t>
            </a:r>
            <a:r>
              <a:rPr lang="en-GB" sz="2400" dirty="0"/>
              <a:t>.  It contains all the pieces of information a user enters, such as: Designs, Geometric data, Text, Maps, Photos etc. </a:t>
            </a:r>
          </a:p>
          <a:p>
            <a:endParaRPr lang="en-GB" sz="2400" dirty="0"/>
          </a:p>
          <a:p>
            <a:r>
              <a:rPr lang="en-GB" sz="2400" b="1" dirty="0"/>
              <a:t>What is it used for?</a:t>
            </a:r>
          </a:p>
          <a:p>
            <a:r>
              <a:rPr lang="en-GB" sz="2400" dirty="0"/>
              <a:t>The .</a:t>
            </a:r>
            <a:r>
              <a:rPr lang="en-GB" sz="2400" dirty="0" err="1"/>
              <a:t>dwg</a:t>
            </a:r>
            <a:r>
              <a:rPr lang="en-GB" sz="2400" dirty="0"/>
              <a:t> file format is one of the most commonly used design data formats, found in nearly every design environment.  It signifies compatibility with </a:t>
            </a:r>
            <a:r>
              <a:rPr lang="en-GB" sz="2400" dirty="0" err="1"/>
              <a:t>AutoCad</a:t>
            </a:r>
            <a:r>
              <a:rPr lang="en-GB" sz="2400" dirty="0"/>
              <a:t> technology.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6" y="3206867"/>
            <a:ext cx="4091665" cy="282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7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3227840" cy="149961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Virtual reality modelling language (VRML)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 lnSpcReduction="10000"/>
          </a:bodyPr>
          <a:lstStyle/>
          <a:p>
            <a:r>
              <a:rPr lang="en-GB" sz="2400" b="1" dirty="0"/>
              <a:t>What is special or different about this file?</a:t>
            </a:r>
          </a:p>
          <a:p>
            <a:r>
              <a:rPr lang="en-GB" sz="2400" dirty="0"/>
              <a:t>VRML is a language for describing three-dimensional image sequences and possible user interactions to go with them.</a:t>
            </a:r>
          </a:p>
          <a:p>
            <a:endParaRPr lang="en-GB" sz="2400" dirty="0"/>
          </a:p>
          <a:p>
            <a:r>
              <a:rPr lang="en-GB" sz="2400" b="1" dirty="0"/>
              <a:t>What its it used for?</a:t>
            </a:r>
          </a:p>
          <a:p>
            <a:r>
              <a:rPr lang="en-GB" sz="2400" dirty="0"/>
              <a:t>Using VRML you can build a sequence of visual images into Web settings with which a user can interact by viewing, moving, rotating and otherwise interacting with an apparently 3D scene.  For example, you can view a room and use controls to move the room as you would experience it if you were walking through it in real space.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261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3D studio (3ds) files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 lnSpcReduction="10000"/>
          </a:bodyPr>
          <a:lstStyle/>
          <a:p>
            <a:r>
              <a:rPr lang="en-GB" sz="2400" b="1" dirty="0"/>
              <a:t>What is special or different about this file?</a:t>
            </a:r>
          </a:p>
          <a:p>
            <a:r>
              <a:rPr lang="en-GB" sz="2400" dirty="0"/>
              <a:t>A 3DS file is a file format used by 3D modelling, animation and rendering software.  The format has become industry standard for transferring models between 3D programs, or for storing models for 3D resources.</a:t>
            </a:r>
            <a:r>
              <a:rPr lang="en-GB" dirty="0"/>
              <a:t> </a:t>
            </a:r>
            <a:r>
              <a:rPr lang="en-GB" sz="2400" dirty="0"/>
              <a:t>It contains one or more 3D models, including wireframes, textures, lighting effects, shading, animations, and other 3D design elements.</a:t>
            </a:r>
          </a:p>
          <a:p>
            <a:r>
              <a:rPr lang="en-GB" sz="2400" b="1"/>
              <a:t>What </a:t>
            </a:r>
            <a:r>
              <a:rPr lang="en-GB" sz="2400" b="1" dirty="0"/>
              <a:t>is it used for?</a:t>
            </a:r>
          </a:p>
          <a:p>
            <a:r>
              <a:rPr lang="en-GB" sz="2400" dirty="0"/>
              <a:t>The 3DS format aims to provide an import/export format, retaining only essential geometry, texture and lighting data.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91" y="3259172"/>
            <a:ext cx="4118501" cy="259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55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3A3B2428C00B459B5F4133095AE2BA" ma:contentTypeVersion="6" ma:contentTypeDescription="Create a new document." ma:contentTypeScope="" ma:versionID="e2f2d58615bc3e636918e5eaecfd9369">
  <xsd:schema xmlns:xsd="http://www.w3.org/2001/XMLSchema" xmlns:xs="http://www.w3.org/2001/XMLSchema" xmlns:p="http://schemas.microsoft.com/office/2006/metadata/properties" xmlns:ns2="2a46cc9f-7252-421f-b05d-2220e0b0d0b8" targetNamespace="http://schemas.microsoft.com/office/2006/metadata/properties" ma:root="true" ma:fieldsID="22242d9d5e5673d2a15c7d727bf58561" ns2:_="">
    <xsd:import namespace="2a46cc9f-7252-421f-b05d-2220e0b0d0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6cc9f-7252-421f-b05d-2220e0b0d0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9ABD3C-AA9E-4069-B566-FCDD6C81D397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2a46cc9f-7252-421f-b05d-2220e0b0d0b8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0EFA589-2FD2-4E2F-A3D5-831967916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6cc9f-7252-421f-b05d-2220e0b0d0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CFEBC7-F4D9-42A8-81DE-64B6A0F2FD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710</TotalTime>
  <Words>510</Words>
  <Application>Microsoft Office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Tw Cen MT</vt:lpstr>
      <vt:lpstr>Tw Cen MT Condensed</vt:lpstr>
      <vt:lpstr>Wingdings 3</vt:lpstr>
      <vt:lpstr>Integral</vt:lpstr>
      <vt:lpstr>Advanced higher Graphic communication</vt:lpstr>
      <vt:lpstr>introduction</vt:lpstr>
      <vt:lpstr>Standard tessellation language/stereo lithography file format (STL)</vt:lpstr>
      <vt:lpstr>Direct exchange format (dxf)</vt:lpstr>
      <vt:lpstr>Drawing format (Dwg)</vt:lpstr>
      <vt:lpstr>Virtual reality modelling language (VRML)</vt:lpstr>
      <vt:lpstr>3D studio (3ds) files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Design &amp; Manufacture</dc:title>
  <dc:creator>Mr Porter</dc:creator>
  <cp:lastModifiedBy>Graham Arrol</cp:lastModifiedBy>
  <cp:revision>81</cp:revision>
  <dcterms:created xsi:type="dcterms:W3CDTF">2020-05-18T09:31:07Z</dcterms:created>
  <dcterms:modified xsi:type="dcterms:W3CDTF">2024-02-04T19:06:03Z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0x010100503A3B2428C00B459B5F4133095AE2BA</vt:lpwstr>
  </property>
</Properties>
</file>